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451" r:id="rId4"/>
    <p:sldId id="676" r:id="rId5"/>
    <p:sldId id="814" r:id="rId6"/>
    <p:sldId id="815" r:id="rId7"/>
    <p:sldId id="819" r:id="rId8"/>
    <p:sldId id="818" r:id="rId9"/>
    <p:sldId id="821" r:id="rId10"/>
    <p:sldId id="820" r:id="rId11"/>
    <p:sldId id="828" r:id="rId12"/>
    <p:sldId id="823" r:id="rId13"/>
    <p:sldId id="793" r:id="rId14"/>
    <p:sldId id="856" r:id="rId15"/>
    <p:sldId id="788" r:id="rId16"/>
    <p:sldId id="775" r:id="rId17"/>
    <p:sldId id="778" r:id="rId18"/>
    <p:sldId id="789" r:id="rId19"/>
    <p:sldId id="790" r:id="rId20"/>
    <p:sldId id="776" r:id="rId21"/>
    <p:sldId id="781" r:id="rId22"/>
    <p:sldId id="782" r:id="rId23"/>
    <p:sldId id="785" r:id="rId24"/>
    <p:sldId id="791" r:id="rId25"/>
    <p:sldId id="792" r:id="rId26"/>
    <p:sldId id="783" r:id="rId27"/>
    <p:sldId id="857" r:id="rId28"/>
    <p:sldId id="794" r:id="rId29"/>
    <p:sldId id="795" r:id="rId30"/>
    <p:sldId id="798" r:id="rId31"/>
    <p:sldId id="779" r:id="rId32"/>
    <p:sldId id="832" r:id="rId33"/>
    <p:sldId id="858" r:id="rId34"/>
    <p:sldId id="797" r:id="rId35"/>
    <p:sldId id="812" r:id="rId36"/>
    <p:sldId id="805" r:id="rId37"/>
    <p:sldId id="806" r:id="rId38"/>
    <p:sldId id="807" r:id="rId39"/>
    <p:sldId id="804" r:id="rId40"/>
    <p:sldId id="803" r:id="rId41"/>
    <p:sldId id="809" r:id="rId42"/>
    <p:sldId id="859" r:id="rId43"/>
    <p:sldId id="860" r:id="rId44"/>
    <p:sldId id="861" r:id="rId45"/>
    <p:sldId id="862" r:id="rId46"/>
    <p:sldId id="863" r:id="rId47"/>
    <p:sldId id="864" r:id="rId48"/>
    <p:sldId id="865" r:id="rId49"/>
    <p:sldId id="829" r:id="rId50"/>
    <p:sldId id="831" r:id="rId51"/>
    <p:sldId id="830" r:id="rId52"/>
    <p:sldId id="855" r:id="rId53"/>
    <p:sldId id="331" r:id="rId54"/>
    <p:sldId id="332" r:id="rId55"/>
    <p:sldId id="418" r:id="rId56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38"/>
    <p:restoredTop sz="94667"/>
  </p:normalViewPr>
  <p:slideViewPr>
    <p:cSldViewPr snapToGrid="0" snapToObjects="1">
      <p:cViewPr varScale="1">
        <p:scale>
          <a:sx n="85" d="100"/>
          <a:sy n="85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propriedade utilizada para obter o tamanho (ou comprimento)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Ela retorna o número de caracteres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6040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toUpperCase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maiúsculas.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toLowerCase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minúsculas.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8787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Exemplo: Digamos que o nome do colaborador é “Joaquim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Onório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Freitas”, e o da empresa é “Sociedade Anônima S/A”, então o e-mail fica: “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jofreitas@sociedadeanonima.com.br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2799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REVISÃO – LIÇÕES 10, 11, 12 E 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38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D2CA1-05D8-64A8-294A-D8BD98BC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AE6698-677E-EAF1-A168-52AEB4F34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219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871A47-BCAE-632B-CF3E-DE6288BC8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/>
              <a:t>WHILE e DO WHILE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e o </a:t>
            </a:r>
            <a:r>
              <a:rPr lang="pt-BR" sz="4000" dirty="0"/>
              <a:t>do-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são úteis quando não sabemos antecipadamente o número exato de iterações necessárias, mas desejamos repetir um bloco de código com base em uma condição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4D4171-F4CE-8DBB-84B9-C6EA49D2B9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 e DO WHILE</a:t>
            </a:r>
          </a:p>
        </p:txBody>
      </p:sp>
    </p:spTree>
    <p:extLst>
      <p:ext uri="{BB962C8B-B14F-4D97-AF65-F5344CB8AC3E}">
        <p14:creationId xmlns:p14="http://schemas.microsoft.com/office/powerpoint/2010/main" val="238572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374151"/>
                </a:solidFill>
                <a:latin typeface="Söhne"/>
              </a:rPr>
              <a:t>W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loop: O laço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repete um bloco de código enquanto uma condição especificada for verdadeira</a:t>
            </a:r>
          </a:p>
          <a:p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87541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629F71-5C17-66C8-1BA2-1376B2403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Após a execução do bloco, a condição é verificada novamente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processo se repete até que a condição se torne falsa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3C48C-9005-EFCC-2C0C-B9479781AB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51748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Vamos considerar uma situação em que uma pessoa está economizando dinheiro para comprar um novo celular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Ela planeja economizar </a:t>
            </a:r>
            <a:r>
              <a:rPr lang="pt-BR" sz="3600" b="0" i="0" dirty="0" err="1">
                <a:solidFill>
                  <a:srgbClr val="374151"/>
                </a:solidFill>
                <a:effectLst/>
                <a:latin typeface="Söhne"/>
              </a:rPr>
              <a:t>R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$ 100 a cada mês até atingir a quantia necessária</a:t>
            </a:r>
          </a:p>
          <a:p>
            <a:endParaRPr lang="pt-BR" sz="4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57318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C6DA22-3EF4-DB1C-62E5-BA7618382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20DD06-89D6-C0F2-8A3C-7FB6FBBB11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SLIDE PARA DESENHAR</a:t>
            </a:r>
          </a:p>
        </p:txBody>
      </p:sp>
    </p:spTree>
    <p:extLst>
      <p:ext uri="{BB962C8B-B14F-4D97-AF65-F5344CB8AC3E}">
        <p14:creationId xmlns:p14="http://schemas.microsoft.com/office/powerpoint/2010/main" val="139692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 err="1"/>
              <a:t>while</a:t>
            </a:r>
            <a:r>
              <a:rPr lang="pt-BR" sz="4000" dirty="0"/>
              <a:t> (condição)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21761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loop: O laço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semelhante ao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, mas a verificação da condição é feita após a execução do bloco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385662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Isso significa que o bloco de código é sempre executado pelo menos uma vez, mesmo que a condição inicial seja falsa</a:t>
            </a:r>
            <a:endParaRPr lang="pt-BR" sz="40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4605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a condição for verdadeira, o bloco de código é executado novamente</a:t>
            </a:r>
            <a:endParaRPr lang="pt-BR" sz="4000" dirty="0">
              <a:solidFill>
                <a:srgbClr val="374151"/>
              </a:solidFill>
              <a:latin typeface="Söhne"/>
            </a:endParaRP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processo se repete até que a condição se torne falsa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220492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Vamos considerar uma situação em que uma pessoa está aprendendo a tocar um instrumento musical, como violão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Ela está praticando uma determinada música e deseja garantir que pratique pelo menos uma vez antes de verificar seu progresso</a:t>
            </a:r>
            <a:endParaRPr lang="pt-BR" sz="4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928829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C6DA22-3EF4-DB1C-62E5-BA7618382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20DD06-89D6-C0F2-8A3C-7FB6FBBB11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SLIDE 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4844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/>
              <a:t>do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 </a:t>
            </a:r>
            <a:r>
              <a:rPr lang="pt-BR" sz="4000" dirty="0" err="1"/>
              <a:t>while</a:t>
            </a:r>
            <a:r>
              <a:rPr lang="pt-BR" sz="4000" dirty="0"/>
              <a:t> (condição);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907706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B1F5C-692C-5A8F-0766-13C7A84C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C59B0E-7602-ED7D-7F1B-264906E35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92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FB91E8-EE7F-16F3-7B4D-F4C67F95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A utilização de contadores e acumuladores é comum em programação e serve para rastrear e manter o controle sobre a quantidade de vezes que um evento ocorre (contador) ou para acumular valores ao longo do tempo (acumulador)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417293-E422-FE28-EFF2-AB7BD3A462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CONTADORES E ACUMULADORES</a:t>
            </a:r>
          </a:p>
        </p:txBody>
      </p:sp>
    </p:spTree>
    <p:extLst>
      <p:ext uri="{BB962C8B-B14F-4D97-AF65-F5344CB8AC3E}">
        <p14:creationId xmlns:p14="http://schemas.microsoft.com/office/powerpoint/2010/main" val="387569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0E740B-0826-85BA-C0D6-ACE278E44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Um contador é uma variável que é usada para contar ou registrar o número de ocorrências de um evento específico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Ele é geralmente usado em laços de repetição para controlar o número de iterações ou execuções de um bloco de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232E34-30CC-5C69-0893-DD7D57BD15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CONTADOR</a:t>
            </a:r>
          </a:p>
        </p:txBody>
      </p:sp>
    </p:spTree>
    <p:extLst>
      <p:ext uri="{BB962C8B-B14F-4D97-AF65-F5344CB8AC3E}">
        <p14:creationId xmlns:p14="http://schemas.microsoft.com/office/powerpoint/2010/main" val="102193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594B0F-1EA6-0913-B211-F9441A9A9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Um acumulador é uma variável usada para armazenar e acumular valores ao longo do tempo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Ele é usado para manter o total ou a soma de várias quantidades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382517-DD81-1A48-5384-3D101CF270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ACUMULADOR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99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AB3283-31F5-6FC1-586F-181D44B13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É importante ter cuidado ao usar o 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para evitar loops infinitos, garantindo que a condição eventualmente se torne falsa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9AC2D4-CB8E-5393-E414-1B25E0D4D1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 - ATENÇÃO</a:t>
            </a:r>
          </a:p>
        </p:txBody>
      </p:sp>
    </p:spTree>
    <p:extLst>
      <p:ext uri="{BB962C8B-B14F-4D97-AF65-F5344CB8AC3E}">
        <p14:creationId xmlns:p14="http://schemas.microsoft.com/office/powerpoint/2010/main" val="4203936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462F8-3837-027C-7F0D-372D650F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AA99F3-66EE-E322-8055-CED3C91B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2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87546D-2B64-0C4D-545E-758A5DB3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vetores ou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arrays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estruturas que permitem alocar uma lista de dados na memória principal do computador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C390E9-D2E3-C20B-41E9-1EBC72E45F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VETORES</a:t>
            </a:r>
          </a:p>
        </p:txBody>
      </p:sp>
    </p:spTree>
    <p:extLst>
      <p:ext uri="{BB962C8B-B14F-4D97-AF65-F5344CB8AC3E}">
        <p14:creationId xmlns:p14="http://schemas.microsoft.com/office/powerpoint/2010/main" val="3452455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23C055-8315-E2EB-ACEA-73AFD2F71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AF7BC-96AC-81D9-2505-84E0DDCA07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279705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85C846-1262-751C-4505-35D4698B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selecionarmos um elemento do vetor, primeiramente indicamos o nome do vetor, seguido por um número entre colchetes que aponta para o seu índice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7FAF2-811F-7510-0C25-7B5EAD1093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VETOR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0862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85C846-1262-751C-4505-35D4698B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importante notar os detalhes, pois os itens (elementos) de um vetor iniciam-se com o índice “0” (zero)</a:t>
            </a:r>
          </a:p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Assim, para obter o primeiro item do vetor “Produtos”, devemos utilizar a seguinte sintaxe: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Produtos[0]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7FAF2-811F-7510-0C25-7B5EAD1093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VETOR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475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85C846-1262-751C-4505-35D4698B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Desta forma,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alterar o nome do elemento que está na quarta posição</a:t>
            </a:r>
          </a:p>
          <a:p>
            <a:pPr algn="l" rtl="0"/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Produtos[3] = “Máquina de lavar roupa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7FAF2-811F-7510-0C25-7B5EAD1093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VETOR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0225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2B92DD-D52C-71AA-C468-9E0E60D2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59D084-3064-782F-4F22-CDE562C206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FE98F-50C9-A2FC-7FAA-907B8443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12192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0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25503E-6C26-1C9D-D4DE-6D0381F0A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length</a:t>
            </a:r>
            <a:r>
              <a:rPr lang="pt-BR" sz="4000" dirty="0"/>
              <a:t> – tamanho do vetor</a:t>
            </a:r>
          </a:p>
          <a:p>
            <a:r>
              <a:rPr lang="pt-BR" sz="4000" dirty="0"/>
              <a:t>Índice – posição dos elementos</a:t>
            </a:r>
          </a:p>
          <a:p>
            <a:r>
              <a:rPr lang="pt-BR" sz="4000" dirty="0"/>
              <a:t>Incluir – adição de um elemento</a:t>
            </a:r>
          </a:p>
          <a:p>
            <a:r>
              <a:rPr lang="pt-BR" sz="4000" dirty="0"/>
              <a:t>Excluir – remoção de um elemento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3CD4B-EBE7-B843-B8C0-A3CBCCFF957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4142923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09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44F72-0696-0E71-D658-72EAFFA3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99AF2-5BD4-4824-36D5-CD6204216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326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 é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cadeia de caracteres que servem para realizar operações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de métodos para obter cada uma das letras que compõem uma palavra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944639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usado para retornar o caractere em uma determinada posição (índice)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Ele aceita um parâmetro, que é o índice do caractere desejado, e retorna o caractere correspondente.</a:t>
            </a:r>
            <a:endParaRPr lang="pt-BR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788890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()-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método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 ser útil para verificar se um determinado elemento está presente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obter sua posição no vetor, se existir.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26427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split()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útil para processar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base em delimitadores específicos, como separar palavras em uma frase ou dividir valores separados por vírgulas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42669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propriedade utilizada para obter o tamanho (ou comprimento)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Ela retorna o número de caracteres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726624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toUpperCase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maiúsculas.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toLowerCase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minúsculas.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918041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concat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Concatena uma ou mais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substring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índices inicial e final.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slice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índices inicial e final.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5143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 é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cadeia de caracteres que servem para realizar operações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de métodos para obter cada uma das letras que compõem uma palavra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27273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um índice inicial e um comprimento.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Substitui uma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outra em uma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174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Remove espaços em branco do início e do final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Verifica se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contém um determinado valor.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653674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20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strings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permitem trabalharmos com propriedades que já vem liberadas na biblioteca da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como a propriedade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pt-BR" sz="7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8951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usado para retornar o caractere em uma determinada posição (índice)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Ele aceita um parâmetro, que é o índice do caractere desejado, e retorna o caractere correspondente.</a:t>
            </a:r>
            <a:endParaRPr lang="pt-BR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0018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()-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método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 ser útil para verificar se um determinado elemento está presente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obter sua posição no vetor, se existir.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74575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split()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útil para processar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base em delimitadores específicos, como separar palavras em uma frase ou dividir valores separados por vírgulas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3328156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1195</Words>
  <Application>Microsoft Macintosh PowerPoint</Application>
  <PresentationFormat>Widescreen</PresentationFormat>
  <Paragraphs>117</Paragraphs>
  <Slides>55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0" baseType="lpstr">
      <vt:lpstr>Arial</vt:lpstr>
      <vt:lpstr>Calibri</vt:lpstr>
      <vt:lpstr>Open Sans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REVISÃO – LIÇÕES 10, 11, 12 E 13</vt:lpstr>
      <vt:lpstr>LIÇÃO 10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LIÇÃO 11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188</cp:revision>
  <dcterms:created xsi:type="dcterms:W3CDTF">2020-01-23T19:05:58Z</dcterms:created>
  <dcterms:modified xsi:type="dcterms:W3CDTF">2023-07-21T20:17:47Z</dcterms:modified>
</cp:coreProperties>
</file>